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</p:sldIdLst>
  <p:sldSz cx="18288000" cy="10287000"/>
  <p:notesSz cx="18288000" cy="10287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28700" y="3486637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87482" y="2838808"/>
            <a:ext cx="8513034" cy="424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55760" y="604069"/>
            <a:ext cx="13176478" cy="1538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05741" y="3917789"/>
            <a:ext cx="13876517" cy="2930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542375" cy="55174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1103" y="0"/>
              <a:ext cx="5239510" cy="28098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8302" y="7942559"/>
              <a:ext cx="2047874" cy="1371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703" y="1485501"/>
              <a:ext cx="3466323" cy="250939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xfrm>
            <a:off x="4458995" y="2671840"/>
            <a:ext cx="8886143" cy="4699748"/>
          </a:xfrm>
          <a:prstGeom prst="rect">
            <a:avLst/>
          </a:prstGeom>
        </p:spPr>
        <p:txBody>
          <a:bodyPr vert="horz" wrap="square" lIns="0" tIns="317500" rIns="0" bIns="0" rtlCol="0">
            <a:spAutoFit/>
          </a:bodyPr>
          <a:lstStyle/>
          <a:p>
            <a:pPr marL="12700" marR="5080" algn="ctr">
              <a:lnSpc>
                <a:spcPts val="12000"/>
              </a:lnSpc>
              <a:spcBef>
                <a:spcPts val="2500"/>
              </a:spcBef>
            </a:pPr>
            <a:r>
              <a:rPr lang="pt-BR" spc="1145" dirty="0">
                <a:latin typeface="Showcard Gothic" panose="04020904020102020604" pitchFamily="82" charset="0"/>
              </a:rPr>
              <a:t>Conexões e redes</a:t>
            </a:r>
            <a:br>
              <a:rPr lang="pt-BR" spc="1145" dirty="0"/>
            </a:br>
            <a:r>
              <a:rPr lang="pt-BR" sz="3600" spc="-220" dirty="0">
                <a:latin typeface="Trebuchet MS"/>
                <a:cs typeface="Trebuchet MS"/>
              </a:rPr>
              <a:t>E</a:t>
            </a:r>
            <a:r>
              <a:rPr lang="pt-BR" sz="3600" spc="-10" dirty="0">
                <a:latin typeface="Trebuchet MS"/>
                <a:cs typeface="Trebuchet MS"/>
              </a:rPr>
              <a:t>duardo</a:t>
            </a:r>
            <a:r>
              <a:rPr lang="pt-BR" sz="5000" spc="-10" dirty="0">
                <a:latin typeface="Trebuchet MS"/>
                <a:cs typeface="Trebuchet MS"/>
              </a:rPr>
              <a:t> </a:t>
            </a:r>
            <a:r>
              <a:rPr lang="pt-BR" sz="3600" spc="-10" dirty="0">
                <a:latin typeface="Trebuchet MS"/>
                <a:cs typeface="Trebuchet MS"/>
              </a:rPr>
              <a:t>Pereira</a:t>
            </a:r>
            <a:endParaRPr lang="pt-BR" sz="3600" dirty="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217161" y="0"/>
            <a:ext cx="5473700" cy="9772650"/>
            <a:chOff x="12217161" y="0"/>
            <a:chExt cx="5473700" cy="977265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32904" y="5143500"/>
              <a:ext cx="4857749" cy="46291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17161" y="0"/>
              <a:ext cx="5468944" cy="5021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16000" y="8550435"/>
            <a:ext cx="1980564" cy="6159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175" dirty="0">
                <a:solidFill>
                  <a:srgbClr val="FFB500"/>
                </a:solidFill>
                <a:latin typeface="Trebuchet MS"/>
                <a:cs typeface="Trebuchet MS"/>
              </a:rPr>
              <a:t>AULA-Dev</a:t>
            </a:r>
            <a:endParaRPr sz="3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220" y="34671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952500"/>
            <a:ext cx="167640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Camada de enlace - O que é e para que serve?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3970289"/>
            <a:ext cx="12729210" cy="28873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A  camada de enlace nada mais que transforma a camada física, em um “link” responsável por comunicação de dados, também participa da correção de erros, detectando e corrigindo os mesmos. Podemos dizer que é controle de dados + Controle de erros= Enlace.</a:t>
            </a:r>
          </a:p>
        </p:txBody>
      </p:sp>
    </p:spTree>
    <p:extLst>
      <p:ext uri="{BB962C8B-B14F-4D97-AF65-F5344CB8AC3E}">
        <p14:creationId xmlns:p14="http://schemas.microsoft.com/office/powerpoint/2010/main" val="1520063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220" y="34671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952500"/>
            <a:ext cx="171450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Camada de enlace – Controle de enlace de Dado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3970289"/>
            <a:ext cx="12729210" cy="17170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É o controle de fluxo, referindo-se para se controlar a quantidades de dados que o emissor enviará para o receptor antes de receber a confirmação necessária. </a:t>
            </a:r>
          </a:p>
        </p:txBody>
      </p:sp>
    </p:spTree>
    <p:extLst>
      <p:ext uri="{BB962C8B-B14F-4D97-AF65-F5344CB8AC3E}">
        <p14:creationId xmlns:p14="http://schemas.microsoft.com/office/powerpoint/2010/main" val="241503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3909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60135"/>
            <a:ext cx="171450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Protocolos-</a:t>
            </a:r>
            <a:r>
              <a:rPr lang="pt-BR" sz="8800" i="0" spc="-550" dirty="0" err="1">
                <a:latin typeface="Sitka Banner" panose="02000505000000020004" pitchFamily="2" charset="0"/>
              </a:rPr>
              <a:t>Simplest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3970289"/>
            <a:ext cx="12729210" cy="11319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É um meio mais simples possível, sem controles de fluxo ou erros, é simplesmente enviado os dados para o receptor.</a:t>
            </a:r>
          </a:p>
        </p:txBody>
      </p:sp>
    </p:spTree>
    <p:extLst>
      <p:ext uri="{BB962C8B-B14F-4D97-AF65-F5344CB8AC3E}">
        <p14:creationId xmlns:p14="http://schemas.microsoft.com/office/powerpoint/2010/main" val="43155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3909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60135"/>
            <a:ext cx="171450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Protocolos-Stop-</a:t>
            </a:r>
            <a:r>
              <a:rPr lang="pt-BR" sz="8800" i="0" spc="-550" dirty="0" err="1">
                <a:latin typeface="Sitka Banner" panose="02000505000000020004" pitchFamily="2" charset="0"/>
              </a:rPr>
              <a:t>and</a:t>
            </a:r>
            <a:r>
              <a:rPr lang="pt-BR" sz="8800" i="0" spc="-550" dirty="0">
                <a:latin typeface="Sitka Banner" panose="02000505000000020004" pitchFamily="2" charset="0"/>
              </a:rPr>
              <a:t>-</a:t>
            </a:r>
            <a:r>
              <a:rPr lang="pt-BR" sz="8800" i="0" spc="-550" dirty="0" err="1">
                <a:latin typeface="Sitka Banner" panose="02000505000000020004" pitchFamily="2" charset="0"/>
              </a:rPr>
              <a:t>wait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3970289"/>
            <a:ext cx="12729210" cy="17170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Se envia um frame para o receptor e só após a confirmação ele envia o próximo frame, fazendo com que o receptor possua um controle dos envios através de confirmações. </a:t>
            </a:r>
          </a:p>
        </p:txBody>
      </p:sp>
    </p:spTree>
    <p:extLst>
      <p:ext uri="{BB962C8B-B14F-4D97-AF65-F5344CB8AC3E}">
        <p14:creationId xmlns:p14="http://schemas.microsoft.com/office/powerpoint/2010/main" val="2682771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3909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60135"/>
            <a:ext cx="171450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Protocolos-Com ruído-Stop-</a:t>
            </a:r>
            <a:r>
              <a:rPr lang="pt-BR" sz="8800" i="0" spc="-550" dirty="0" err="1">
                <a:latin typeface="Sitka Banner" panose="02000505000000020004" pitchFamily="2" charset="0"/>
              </a:rPr>
              <a:t>and</a:t>
            </a:r>
            <a:r>
              <a:rPr lang="pt-BR" sz="8800" i="0" spc="-550" dirty="0">
                <a:latin typeface="Sitka Banner" panose="02000505000000020004" pitchFamily="2" charset="0"/>
              </a:rPr>
              <a:t>-</a:t>
            </a:r>
            <a:r>
              <a:rPr lang="pt-BR" sz="8800" i="0" spc="-550" dirty="0" err="1">
                <a:latin typeface="Sitka Banner" panose="02000505000000020004" pitchFamily="2" charset="0"/>
              </a:rPr>
              <a:t>Wait</a:t>
            </a:r>
            <a:r>
              <a:rPr lang="pt-BR" sz="8800" i="0" spc="-550" dirty="0">
                <a:latin typeface="Sitka Banner" panose="02000505000000020004" pitchFamily="2" charset="0"/>
              </a:rPr>
              <a:t> ARQ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3970289"/>
            <a:ext cx="12729210" cy="11319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Se envia um frame numerado para controle de erros, e caso não receba a confirmação (ACK) reenvia o mesmo.</a:t>
            </a:r>
          </a:p>
        </p:txBody>
      </p:sp>
    </p:spTree>
    <p:extLst>
      <p:ext uri="{BB962C8B-B14F-4D97-AF65-F5344CB8AC3E}">
        <p14:creationId xmlns:p14="http://schemas.microsoft.com/office/powerpoint/2010/main" val="2976511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3909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60135"/>
            <a:ext cx="171450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Protocolos-Com ruído-Go-Back-N ARQ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3970289"/>
            <a:ext cx="12729210" cy="17170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Diferente dos anteriores, este protocolo envia grupo de frames, para que assim possa estar enviando mais rapidamente, pedindo a confirmação apenas do último.</a:t>
            </a:r>
          </a:p>
        </p:txBody>
      </p:sp>
    </p:spTree>
    <p:extLst>
      <p:ext uri="{BB962C8B-B14F-4D97-AF65-F5344CB8AC3E}">
        <p14:creationId xmlns:p14="http://schemas.microsoft.com/office/powerpoint/2010/main" val="2492900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3909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60135"/>
            <a:ext cx="171450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Protocolos-Com ruído-</a:t>
            </a:r>
            <a:r>
              <a:rPr lang="pt-BR" sz="8800" i="0" spc="-550" dirty="0" err="1">
                <a:latin typeface="Sitka Banner" panose="02000505000000020004" pitchFamily="2" charset="0"/>
              </a:rPr>
              <a:t>Selective</a:t>
            </a:r>
            <a:r>
              <a:rPr lang="pt-BR" sz="8800" i="0" spc="-550" dirty="0">
                <a:latin typeface="Sitka Banner" panose="02000505000000020004" pitchFamily="2" charset="0"/>
              </a:rPr>
              <a:t> </a:t>
            </a:r>
            <a:r>
              <a:rPr lang="pt-BR" sz="8800" i="0" spc="-550" dirty="0" err="1">
                <a:latin typeface="Sitka Banner" panose="02000505000000020004" pitchFamily="2" charset="0"/>
              </a:rPr>
              <a:t>Repeat</a:t>
            </a:r>
            <a:r>
              <a:rPr lang="pt-BR" sz="8800" i="0" spc="-550" dirty="0">
                <a:latin typeface="Sitka Banner" panose="02000505000000020004" pitchFamily="2" charset="0"/>
              </a:rPr>
              <a:t> ARQ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1200" y="3636698"/>
            <a:ext cx="13072110" cy="39957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00" b="1" dirty="0">
                <a:latin typeface="Trebuchet MS" panose="020B0603020202020204" pitchFamily="34" charset="0"/>
              </a:rPr>
              <a:t>O </a:t>
            </a:r>
            <a:r>
              <a:rPr lang="pt-BR" sz="3200" b="1" dirty="0" err="1">
                <a:latin typeface="Trebuchet MS" panose="020B0603020202020204" pitchFamily="34" charset="0"/>
              </a:rPr>
              <a:t>Selective</a:t>
            </a:r>
            <a:r>
              <a:rPr lang="pt-BR" sz="3200" b="1" dirty="0">
                <a:latin typeface="Trebuchet MS" panose="020B0603020202020204" pitchFamily="34" charset="0"/>
              </a:rPr>
              <a:t> </a:t>
            </a:r>
            <a:r>
              <a:rPr lang="pt-BR" sz="3200" b="1" dirty="0" err="1">
                <a:latin typeface="Trebuchet MS" panose="020B0603020202020204" pitchFamily="34" charset="0"/>
              </a:rPr>
              <a:t>Repeat</a:t>
            </a:r>
            <a:r>
              <a:rPr lang="pt-BR" sz="3200" b="1" dirty="0">
                <a:latin typeface="Trebuchet MS" panose="020B0603020202020204" pitchFamily="34" charset="0"/>
              </a:rPr>
              <a:t> possui uma janela de recepção com o mesmo tamanho que a janela de transmissão. Assim, o receptor aceita um frame se seu número de sequência estiver na janela de recepção. O limite da janela de recepção avança quando chega um frame com o primeiro número de sequência da janela. Quando o limite da janela avança, os  frames correspondentes são passados para a camada de cima.</a:t>
            </a:r>
            <a:endParaRPr lang="pt-BR" sz="3200" b="1" dirty="0">
              <a:latin typeface="Trebuchet MS" panose="020B060302020202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08192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3909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1567579"/>
            <a:ext cx="16992600" cy="124713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000" i="0" spc="-550" dirty="0">
                <a:latin typeface="Sitka Banner" panose="02000505000000020004" pitchFamily="2" charset="0"/>
              </a:rPr>
              <a:t>Controle e detecção de erros- Distância de </a:t>
            </a:r>
            <a:r>
              <a:rPr lang="pt-BR" sz="8000" i="0" spc="-550" dirty="0" err="1">
                <a:latin typeface="Sitka Banner" panose="02000505000000020004" pitchFamily="2" charset="0"/>
              </a:rPr>
              <a:t>Hamming</a:t>
            </a:r>
            <a:endParaRPr sz="80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1200" y="3848100"/>
            <a:ext cx="13072110" cy="22671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00" b="1" dirty="0">
                <a:latin typeface="Trebuchet MS" panose="020B0603020202020204" pitchFamily="34" charset="0"/>
                <a:cs typeface="Trebuchet MS"/>
              </a:rPr>
              <a:t>É chamado de distância a diferença entre dois códigos, fazendo com que a quantidade de bits diferentes entre cada código seja o valor da distância deles . Possuindo um código de detecção de erro que podemos dizer como n=k+1, k bits de informação e 1 de paridade</a:t>
            </a:r>
          </a:p>
        </p:txBody>
      </p:sp>
    </p:spTree>
    <p:extLst>
      <p:ext uri="{BB962C8B-B14F-4D97-AF65-F5344CB8AC3E}">
        <p14:creationId xmlns:p14="http://schemas.microsoft.com/office/powerpoint/2010/main" val="2245986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3497</TotalTime>
  <Words>358</Words>
  <Application>Microsoft Office PowerPoint</Application>
  <PresentationFormat>Personalizar</PresentationFormat>
  <Paragraphs>18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Calibri</vt:lpstr>
      <vt:lpstr>Showcard Gothic</vt:lpstr>
      <vt:lpstr>Sitka Banner</vt:lpstr>
      <vt:lpstr>Tahoma</vt:lpstr>
      <vt:lpstr>Trebuchet MS</vt:lpstr>
      <vt:lpstr>Office Theme</vt:lpstr>
      <vt:lpstr>Conexões e redes Eduardo Pereira</vt:lpstr>
      <vt:lpstr>Camada de enlace - O que é e para que serve?</vt:lpstr>
      <vt:lpstr>Camada de enlace – Controle de enlace de Dado</vt:lpstr>
      <vt:lpstr>Protocolos-Simplest</vt:lpstr>
      <vt:lpstr>Protocolos-Stop-and-wait</vt:lpstr>
      <vt:lpstr>Protocolos-Com ruído-Stop-and-Wait ARQ</vt:lpstr>
      <vt:lpstr>Protocolos-Com ruído-Go-Back-N ARQ</vt:lpstr>
      <vt:lpstr>Protocolos-Com ruído-Selective Repeat ARQ</vt:lpstr>
      <vt:lpstr>Controle e detecção de erros- Distância de Hamming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Quiz de Português Colagem Amarelo e Cinza</dc:title>
  <dc:creator>Eduardo Pereira</dc:creator>
  <cp:keywords>DAFf5v9eg4s,BAFZ0zvI_UE</cp:keywords>
  <cp:lastModifiedBy>EDUARDO PEREIRA NUNES</cp:lastModifiedBy>
  <cp:revision>37</cp:revision>
  <dcterms:created xsi:type="dcterms:W3CDTF">2023-04-17T11:41:46Z</dcterms:created>
  <dcterms:modified xsi:type="dcterms:W3CDTF">2023-05-10T11:26:30Z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2023-04-17T00:00:00Z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2023-04-17T00:00:00Z</vt:filetime>
  </property>
</Properties>
</file>